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" name="Google Shape;104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5" name="Google Shape;105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Google Shape;107;p1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" name="Google Shape;108;p1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9" name="Google Shape;109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24" name="Google Shape;24;p4"/>
          <p:cNvPicPr preferRelativeResize="0"/>
          <p:nvPr/>
        </p:nvPicPr>
        <p:blipFill rotWithShape="1">
          <a:blip r:embed="rId2">
            <a:alphaModFix/>
          </a:blip>
          <a:srcRect b="26445" l="9049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5"/>
          <p:cNvPicPr preferRelativeResize="0"/>
          <p:nvPr/>
        </p:nvPicPr>
        <p:blipFill rotWithShape="1">
          <a:blip r:embed="rId2">
            <a:alphaModFix/>
          </a:blip>
          <a:srcRect b="0" l="31882" r="25713" t="8095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" name="Google Shape;3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7" name="Google Shape;3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" name="Google Shape;39;p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" name="Google Shape;45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6" name="Google Shape;46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48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4" name="Google Shape;54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" name="Google Shape;56;p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" name="Google Shape;60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1" name="Google Shape;61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" name="Google Shape;63;p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Google Shape;71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" name="Google Shape;73;p9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" name="Google Shape;74;p9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75" name="Google Shape;75;p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Component Detail" id="83" name="Google Shape;83;p9"/>
          <p:cNvPicPr preferRelativeResize="0"/>
          <p:nvPr/>
        </p:nvPicPr>
        <p:blipFill rotWithShape="1">
          <a:blip r:embed="rId2">
            <a:alphaModFix/>
          </a:blip>
          <a:srcRect b="25075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9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274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" name="Google Shape;85;p9"/>
          <p:cNvGrpSpPr/>
          <p:nvPr/>
        </p:nvGrpSpPr>
        <p:grpSpPr>
          <a:xfrm>
            <a:off x="7666681" y="2077877"/>
            <a:ext cx="1148179" cy="2282763"/>
            <a:chOff x="7666681" y="2077877"/>
            <a:chExt cx="1148179" cy="2282763"/>
          </a:xfrm>
        </p:grpSpPr>
        <p:grpSp>
          <p:nvGrpSpPr>
            <p:cNvPr id="86" name="Google Shape;86;p9"/>
            <p:cNvGrpSpPr/>
            <p:nvPr/>
          </p:nvGrpSpPr>
          <p:grpSpPr>
            <a:xfrm>
              <a:off x="7666681" y="2077877"/>
              <a:ext cx="1148179" cy="2282763"/>
              <a:chOff x="3983627" y="1676395"/>
              <a:chExt cx="1449538" cy="2881913"/>
            </a:xfrm>
          </p:grpSpPr>
          <p:sp>
            <p:nvSpPr>
              <p:cNvPr id="87" name="Google Shape;87;p9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9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descr="Mobile View" id="90" name="Google Shape;90;p9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9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Google Shape;95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" name="Google Shape;97;p1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spring.io/projects/spring-boot" TargetMode="External"/><Relationship Id="rId4" Type="http://schemas.openxmlformats.org/officeDocument/2006/relationships/hyperlink" Target="http://zetcode.com/springboot/restcontroller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pring.io/projects/spring-boot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document/d/1Qadpz4LbVjRSWmb2dbb2HqIPz2Wlk_ENNvljzoElK4U/edit" TargetMode="External"/><Relationship Id="rId4" Type="http://schemas.openxmlformats.org/officeDocument/2006/relationships/hyperlink" Target="https://docs.google.com/document/d/1I3rnO6JIeuy-eSh7SgVJvIPFftuUbIRpkRhDrodVBb4/ed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3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6" name="Google Shape;136;p17"/>
          <p:cNvPicPr preferRelativeResize="0"/>
          <p:nvPr/>
        </p:nvPicPr>
        <p:blipFill rotWithShape="1">
          <a:blip r:embed="rId4">
            <a:alphaModFix/>
          </a:blip>
          <a:srcRect b="0" l="0" r="19979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7" name="Google Shape;137;p17"/>
          <p:cNvSpPr txBox="1"/>
          <p:nvPr>
            <p:ph type="ctrTitle"/>
          </p:nvPr>
        </p:nvSpPr>
        <p:spPr>
          <a:xfrm>
            <a:off x="729600" y="1124850"/>
            <a:ext cx="37878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Spring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Boot Application</a:t>
            </a:r>
            <a:endParaRPr/>
          </a:p>
        </p:txBody>
      </p:sp>
      <p:sp>
        <p:nvSpPr>
          <p:cNvPr id="138" name="Google Shape;138;p17"/>
          <p:cNvSpPr txBox="1"/>
          <p:nvPr>
            <p:ph idx="1" type="subTitle"/>
          </p:nvPr>
        </p:nvSpPr>
        <p:spPr>
          <a:xfrm>
            <a:off x="729600" y="3111400"/>
            <a:ext cx="37878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Problem statement and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solution proposal</a:t>
            </a:r>
            <a:endParaRPr/>
          </a:p>
        </p:txBody>
      </p:sp>
      <p:pic>
        <p:nvPicPr>
          <p:cNvPr descr="Mobile View" id="139" name="Google Shape;139;p17"/>
          <p:cNvPicPr preferRelativeResize="0"/>
          <p:nvPr/>
        </p:nvPicPr>
        <p:blipFill rotWithShape="1">
          <a:blip r:embed="rId5">
            <a:alphaModFix/>
          </a:blip>
          <a:srcRect b="16351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Why it’s better than existing solutions </a:t>
            </a:r>
            <a:endParaRPr/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Real Time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Completely Automatic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Can be integrated with any Ecom website or app.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02" name="Google Shape;202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https://spring.io/projects/spring-boot</a:t>
            </a:r>
            <a:endParaRPr sz="18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https://zetcode.com/springboot/restcontroller/</a:t>
            </a:r>
            <a:endParaRPr sz="18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4800"/>
              <a:t>THANK YOU!!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600"/>
              <a:t>Outline</a:t>
            </a:r>
            <a:endParaRPr sz="3600"/>
          </a:p>
        </p:txBody>
      </p:sp>
      <p:sp>
        <p:nvSpPr>
          <p:cNvPr id="145" name="Google Shape;145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800" u="sng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Problem</a:t>
            </a:r>
            <a:endParaRPr b="0" i="0" sz="1800" u="sng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800" u="sng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Effects</a:t>
            </a:r>
            <a:endParaRPr b="0" i="0" sz="1800" u="sng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800" u="sng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Solution Proposal</a:t>
            </a:r>
            <a:endParaRPr b="0" i="0" sz="1800" u="sng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800" u="sng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Merits</a:t>
            </a:r>
            <a:endParaRPr b="0" i="0" sz="1800" u="sng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800" u="sng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References</a:t>
            </a:r>
            <a:endParaRPr b="0" i="0" sz="1800" u="sng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800" u="sng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/>
              <a:t>Problem statement</a:t>
            </a:r>
            <a:endParaRPr sz="3000"/>
          </a:p>
        </p:txBody>
      </p:sp>
      <p:sp>
        <p:nvSpPr>
          <p:cNvPr id="151" name="Google Shape;151;p1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84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600">
                <a:solidFill>
                  <a:schemeClr val="dk1"/>
                </a:solidFill>
              </a:rPr>
              <a:t>Measurements differ for different Brands for a particular size, so the customer ends buying product of wrong size and eventually returns it. It’s a loss for both customer and company.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000"/>
              <a:t>What customers do today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3000"/>
          </a:p>
        </p:txBody>
      </p:sp>
      <p:sp>
        <p:nvSpPr>
          <p:cNvPr id="157" name="Google Shape;157;p2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600">
                <a:solidFill>
                  <a:schemeClr val="dk1"/>
                </a:solidFill>
              </a:rPr>
              <a:t>Justify your effort to try to solve the problem. After the order of wrong size  is received by the customer he/she returns the product and demand for refund or do a re-order. 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Effects:</a:t>
            </a:r>
            <a:endParaRPr/>
          </a:p>
        </p:txBody>
      </p:sp>
      <p:sp>
        <p:nvSpPr>
          <p:cNvPr id="163" name="Google Shape;163;p21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Customer:</a:t>
            </a:r>
            <a:endParaRPr b="1" sz="1800"/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Wastage of time.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Product no longer required.</a:t>
            </a:r>
            <a:endParaRPr sz="1400"/>
          </a:p>
        </p:txBody>
      </p:sp>
      <p:sp>
        <p:nvSpPr>
          <p:cNvPr id="164" name="Google Shape;164;p21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Company:</a:t>
            </a:r>
            <a:endParaRPr b="1" sz="1800"/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Lose their customer loyalty.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Brand value reduces.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ROI reduces.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b="1" sz="1800"/>
          </a:p>
        </p:txBody>
      </p:sp>
      <p:sp>
        <p:nvSpPr>
          <p:cNvPr id="165" name="Google Shape;165;p21"/>
          <p:cNvSpPr txBox="1"/>
          <p:nvPr/>
        </p:nvSpPr>
        <p:spPr>
          <a:xfrm>
            <a:off x="826800" y="4252150"/>
            <a:ext cx="7490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EFFECTS ON COMPANY IS HIGHER!!</a:t>
            </a:r>
            <a:endParaRPr b="1" i="0" sz="2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Assumptions</a:t>
            </a:r>
            <a:endParaRPr b="0"/>
          </a:p>
        </p:txBody>
      </p:sp>
      <p:sp>
        <p:nvSpPr>
          <p:cNvPr id="171" name="Google Shape;171;p22"/>
          <p:cNvSpPr txBox="1"/>
          <p:nvPr>
            <p:ph type="title"/>
          </p:nvPr>
        </p:nvSpPr>
        <p:spPr>
          <a:xfrm>
            <a:off x="729450" y="1745716"/>
            <a:ext cx="7021200" cy="22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The website has 3 categories :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○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Shirt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○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Jeans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○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Shoes	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Website has 9 brands, 3 distinct brands in every category.</a:t>
            </a:r>
            <a:endParaRPr b="0"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600"/>
              <a:t>Solution Proposal</a:t>
            </a:r>
            <a:endParaRPr sz="3600"/>
          </a:p>
        </p:txBody>
      </p:sp>
      <p:sp>
        <p:nvSpPr>
          <p:cNvPr id="177" name="Google Shape;177;p23"/>
          <p:cNvSpPr txBox="1"/>
          <p:nvPr/>
        </p:nvSpPr>
        <p:spPr>
          <a:xfrm>
            <a:off x="729450" y="2571750"/>
            <a:ext cx="6938400" cy="20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By developing a recommendation engine/API using </a:t>
            </a:r>
            <a:r>
              <a:rPr b="1" i="0" lang="en" sz="2400" u="sng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Spring Boot Application</a:t>
            </a:r>
            <a:r>
              <a:rPr b="1" i="0" lang="en" sz="2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b="1" i="0" sz="2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Technology Used:</a:t>
            </a:r>
            <a:endParaRPr/>
          </a:p>
        </p:txBody>
      </p:sp>
      <p:sp>
        <p:nvSpPr>
          <p:cNvPr id="183" name="Google Shape;183;p24"/>
          <p:cNvSpPr txBox="1"/>
          <p:nvPr/>
        </p:nvSpPr>
        <p:spPr>
          <a:xfrm>
            <a:off x="729450" y="1987550"/>
            <a:ext cx="6938400" cy="21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JAVA 8</a:t>
            </a:r>
            <a:endParaRPr b="0" i="0" sz="1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Spring Boot</a:t>
            </a:r>
            <a:endParaRPr b="0" i="0" sz="1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MySQL</a:t>
            </a:r>
            <a:endParaRPr b="0" i="0" sz="1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b="0" i="0" lang="en" sz="1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REST Controller</a:t>
            </a:r>
            <a:endParaRPr b="0" i="0" sz="1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Solution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Description</a:t>
            </a:r>
            <a:endParaRPr/>
          </a:p>
        </p:txBody>
      </p:sp>
      <p:sp>
        <p:nvSpPr>
          <p:cNvPr id="189" name="Google Shape;189;p2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90" name="Google Shape;190;p25"/>
          <p:cNvSpPr txBox="1"/>
          <p:nvPr>
            <p:ph idx="2" type="body"/>
          </p:nvPr>
        </p:nvSpPr>
        <p:spPr>
          <a:xfrm>
            <a:off x="5415150" y="1653750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Design Documents: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High Level Design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Low Level Design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rPr b="1" lang="en" sz="1800"/>
              <a:t>Source Code</a:t>
            </a:r>
            <a:endParaRPr b="1"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